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46E05-B394-491E-87CC-20AA361CFC52}" type="datetimeFigureOut">
              <a:rPr lang="it-IT" smtClean="0"/>
              <a:pPr/>
              <a:t>23/03/2013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4B10B-5250-4F1B-A697-55047C44CD1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/>
              <a:t>PATTO EDUCATIVO  </a:t>
            </a:r>
            <a:r>
              <a:rPr lang="it-IT" sz="4800" dirty="0" err="1" smtClean="0"/>
              <a:t>DI</a:t>
            </a:r>
            <a:r>
              <a:rPr lang="it-IT" sz="4800" dirty="0" smtClean="0"/>
              <a:t>  CORRESPONSABILITA</a:t>
            </a:r>
            <a:r>
              <a:rPr lang="it-IT" sz="3200" dirty="0" smtClean="0"/>
              <a:t>’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1656184"/>
          </a:xfrm>
        </p:spPr>
        <p:txBody>
          <a:bodyPr/>
          <a:lstStyle/>
          <a:p>
            <a:pPr algn="ctr"/>
            <a:r>
              <a:rPr lang="it-IT" dirty="0" smtClean="0"/>
              <a:t>INCONTRO COMITATO ALUNNI </a:t>
            </a:r>
          </a:p>
          <a:p>
            <a:pPr algn="ctr"/>
            <a:r>
              <a:rPr lang="it-IT" dirty="0" smtClean="0"/>
              <a:t>LUNEDI’ 25 </a:t>
            </a:r>
            <a:r>
              <a:rPr lang="it-IT" dirty="0" smtClean="0"/>
              <a:t>MARZO 2013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99592" y="69269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Scuola primaria di </a:t>
            </a:r>
            <a:r>
              <a:rPr lang="it-IT" sz="3600" b="1" dirty="0" err="1" smtClean="0"/>
              <a:t>Casut</a:t>
            </a:r>
            <a:endParaRPr lang="it-IT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METTERE DEI CARTELLI CON LE REGOLE PRINCIPALI IN MODO CHE OGNI BAMBINO ABBIA BEN VISIBILE I PROPRI IMPEGNI E DOVERI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IMPARARE LEGGENDO MENSILMENTE LE REGOLE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OGNI BAMBINO DOVREBBE ANNOTARE SU UN QUADERNINO O SUL DIARIO Ciò CHE DEVE PORTARE A SCUOLA PER RENDERSI AUTONOMO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RESTITUIRE I GIOCHI NON CONSENTITI AI GENITORI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INVITARE I COMPAGNI AL RISPETTO DELLE REGOLE QUALORA NON VENGANO SEGUITE</a:t>
            </a:r>
          </a:p>
          <a:p>
            <a:pPr algn="ctr">
              <a:buNone/>
            </a:pPr>
            <a:endParaRPr lang="it-IT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INFORMARE LE FAMIGLIE DEGLI ALUNNI CHE NON RISPETTANO LE REGOLE CON UNA NOTA</a:t>
            </a:r>
          </a:p>
          <a:p>
            <a:pPr algn="ctr">
              <a:buNone/>
            </a:pPr>
            <a:endParaRPr lang="it-IT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DARE DELLE SANZIONI:</a:t>
            </a:r>
          </a:p>
          <a:p>
            <a:pPr algn="ctr">
              <a:buNone/>
            </a:pPr>
            <a:r>
              <a:rPr lang="it-IT" sz="4400" b="1" dirty="0" smtClean="0"/>
              <a:t>ES. NON FARE LA RICREAZIONE</a:t>
            </a:r>
          </a:p>
          <a:p>
            <a:pPr algn="ctr">
              <a:buNone/>
            </a:pPr>
            <a:endParaRPr lang="it-IT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Soluzioni condivise per rispettare</a:t>
            </a:r>
            <a:br>
              <a:rPr lang="it-IT" b="1" dirty="0" smtClean="0"/>
            </a:br>
            <a:r>
              <a:rPr lang="it-IT" b="1" dirty="0" smtClean="0"/>
              <a:t>gli impegni del patto: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400" b="1" dirty="0" smtClean="0"/>
              <a:t>MIGLIORARE IL RAPPORTO TRA ALUNNI ED INSEGNANTI</a:t>
            </a:r>
          </a:p>
          <a:p>
            <a:pPr algn="ctr">
              <a:buNone/>
            </a:pPr>
            <a:endParaRPr lang="it-IT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141</Words>
  <Application>Microsoft Office PowerPoint</Application>
  <PresentationFormat>Presentazione su schermo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PATTO EDUCATIVO  DI  CORRESPONSABILITA’</vt:lpstr>
      <vt:lpstr>Soluzioni condivise per rispettare gli impegni del patto:</vt:lpstr>
      <vt:lpstr>Soluzioni condivise per rispettare gli impegni del patto:</vt:lpstr>
      <vt:lpstr>Soluzioni condivise per rispettare gli impegni del patto:</vt:lpstr>
      <vt:lpstr>Soluzioni condivise per rispettare gli impegni del patto:</vt:lpstr>
      <vt:lpstr>Soluzioni condivise per rispettare gli impegni del patto:</vt:lpstr>
      <vt:lpstr>Soluzioni condivise per rispettare gli impegni del patto:</vt:lpstr>
      <vt:lpstr>Soluzioni condivise per rispettare gli impegni del patto:</vt:lpstr>
      <vt:lpstr>Soluzioni condivise per rispettare gli impegni del patto: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PATTO EDUCATIVO  DI  CORRESPONSABILITA’</dc:title>
  <dc:creator>..</dc:creator>
  <cp:lastModifiedBy>Monica</cp:lastModifiedBy>
  <cp:revision>53</cp:revision>
  <cp:lastPrinted>2013-03-14T20:51:45Z</cp:lastPrinted>
  <dcterms:created xsi:type="dcterms:W3CDTF">2013-03-08T18:08:48Z</dcterms:created>
  <dcterms:modified xsi:type="dcterms:W3CDTF">2013-03-23T15:14:30Z</dcterms:modified>
</cp:coreProperties>
</file>